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76" r:id="rId5"/>
    <p:sldId id="268" r:id="rId6"/>
    <p:sldId id="274" r:id="rId7"/>
    <p:sldId id="261" r:id="rId8"/>
    <p:sldId id="265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FF549-27DA-4F10-A43F-3E3CAF6A1AB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6F317-6307-4D58-B659-1C283E45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0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317-6307-4D58-B659-1C283E4522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4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E04E-CD3B-456C-8F6C-3A8964E640E6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7A61-27D8-4A99-9CA6-EB98D201A37A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1938-BD9F-49E2-8048-F7C2FDB5813E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BA22-3E6B-4286-9E81-3FAEE01EF80B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242A-A5C5-45FA-A602-911FDB5F7D51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9E4F-7918-4E3F-B6FA-41CC3F2E3381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7D13-E789-4E4F-ACB2-BF449858A3D2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ACDE-5B7E-409E-88DD-F4E0F2ED88B7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AC9D-C4C8-46C3-8C6D-4A3CD8C44386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9026-7EBB-401D-92C5-BAABB54CCB81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9E58-5502-4D96-B2D5-913224F6AEA4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BB47-484A-440B-914C-D56EC07CC82A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10D4-5D0A-405F-942E-EA20E55AD969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FF5-797E-4E22-877F-1DCA66CE96B5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B85F-6F28-43BD-A4F5-2EDA3F585951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8041-2549-45C6-8DCE-99DBBFA3C959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1483-2ACE-4C51-8906-80285B85AC13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23DD26-88CF-4B65-8838-F00FEC34A7F0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September 27, 2016  |  SAE Aero Micro Class  |  Team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8369637" cy="10914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Sae – aero micro capstone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399" y="2418477"/>
            <a:ext cx="63492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Yaqoub Almounes – Budget Liason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Cowan – Website Developer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Josh Gomez – Project Manager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Qasem – Document Manager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 Medulla – Client Contact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ain-logo.png (566×35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55" y="2418477"/>
            <a:ext cx="5323376" cy="3291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39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9181005" cy="90891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Description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January 31, 2017  |  SAE Aero Micro Class  |  Team 18 | Mohammad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997" y="1236373"/>
            <a:ext cx="68942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holds annual Collegiate Aero Design competition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around the world showcase aircraft designs of various sizes to convey use of resources and efficient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required to design a radio controlled aircraft  which carries the highest payload fraction possible, while maintaining lowest empty weight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each design based on written report, oral presentation, flight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changes since ME 476C in Design Rules and Regulations </a:t>
            </a:r>
          </a:p>
        </p:txBody>
      </p:sp>
    </p:spTree>
    <p:extLst>
      <p:ext uri="{BB962C8B-B14F-4D97-AF65-F5344CB8AC3E}">
        <p14:creationId xmlns:p14="http://schemas.microsoft.com/office/powerpoint/2010/main" val="18714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9181005" cy="90891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7091" y="6172200"/>
            <a:ext cx="75438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January 31, 2017  |  SAE Aero Micro Class  |  Team 18 | Michael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5" y="1054442"/>
            <a:ext cx="10248240" cy="4637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01515" y="5802868"/>
            <a:ext cx="7290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2: 2D Drawing Submitted to SAE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26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9181005" cy="90891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7091" y="6172200"/>
            <a:ext cx="75438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January 31, 2017  |  SAE Aero Micro Class  |  Team 18 | Michael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515" y="5802868"/>
            <a:ext cx="7290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3: Tentative Design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0" y="1110976"/>
            <a:ext cx="7853785" cy="44341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536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9181005" cy="90891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7091" y="6409685"/>
            <a:ext cx="75438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January 31, 2017  |  SAE Aero Micro Class  |  Team 18 | Josh &amp; Michael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022" y="1318054"/>
            <a:ext cx="1083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Library 3D printing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Hot Wire Cutter for Wings, Tail and elevator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84" y="1153298"/>
            <a:ext cx="2452367" cy="1749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56" y="1153298"/>
            <a:ext cx="2800781" cy="17660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04" y="1153298"/>
            <a:ext cx="2899174" cy="1782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120956" y="3355885"/>
            <a:ext cx="5566505" cy="2799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327784" y="2919361"/>
            <a:ext cx="245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Figures 4: Airfoil Guide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883556" y="2907515"/>
            <a:ext cx="245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Figures 5: Tail Mount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765604" y="2923142"/>
            <a:ext cx="245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Figures 6: Wing Mount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20956" y="6155724"/>
            <a:ext cx="130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Figure 7: Wing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23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9181005" cy="90891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January 31, 2017|  SAE Aero Micro Class  |  Team 18 | John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22812"/>
              </p:ext>
            </p:extLst>
          </p:nvPr>
        </p:nvGraphicFramePr>
        <p:xfrm>
          <a:off x="697089" y="1236371"/>
          <a:ext cx="10761742" cy="4686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871">
                  <a:extLst>
                    <a:ext uri="{9D8B030D-6E8A-4147-A177-3AD203B41FA5}">
                      <a16:colId xmlns:a16="http://schemas.microsoft.com/office/drawing/2014/main" val="1367625105"/>
                    </a:ext>
                  </a:extLst>
                </a:gridCol>
                <a:gridCol w="5380871">
                  <a:extLst>
                    <a:ext uri="{9D8B030D-6E8A-4147-A177-3AD203B41FA5}">
                      <a16:colId xmlns:a16="http://schemas.microsoft.com/office/drawing/2014/main" val="828255411"/>
                    </a:ext>
                  </a:extLst>
                </a:gridCol>
              </a:tblGrid>
              <a:tr h="669519">
                <a:tc>
                  <a:txBody>
                    <a:bodyPr/>
                    <a:lstStyle/>
                    <a:p>
                      <a:r>
                        <a:rPr lang="en-US" dirty="0" smtClean="0"/>
                        <a:t>Roles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Responsibility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766723"/>
                  </a:ext>
                </a:extLst>
              </a:tr>
              <a:tr h="669519">
                <a:tc>
                  <a:txBody>
                    <a:bodyPr/>
                    <a:lstStyle/>
                    <a:p>
                      <a:r>
                        <a:rPr lang="en-US" dirty="0" smtClean="0"/>
                        <a:t>Cutting Wings, Tail, and H.</a:t>
                      </a:r>
                      <a:r>
                        <a:rPr lang="en-US" baseline="0" dirty="0" smtClean="0"/>
                        <a:t> Stabilizer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Yaqoub</a:t>
                      </a:r>
                      <a:r>
                        <a:rPr lang="en-US" baseline="0" dirty="0" smtClean="0"/>
                        <a:t> &amp; Michael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23438"/>
                  </a:ext>
                </a:extLst>
              </a:tr>
              <a:tr h="669519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 of Electronics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Mohammad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82854"/>
                  </a:ext>
                </a:extLst>
              </a:tr>
              <a:tr h="669519">
                <a:tc>
                  <a:txBody>
                    <a:bodyPr/>
                    <a:lstStyle/>
                    <a:p>
                      <a:r>
                        <a:rPr lang="en-US" dirty="0" smtClean="0"/>
                        <a:t>3D Printing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Josh &amp;</a:t>
                      </a:r>
                      <a:r>
                        <a:rPr lang="en-US" baseline="0" dirty="0" smtClean="0"/>
                        <a:t> Michael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271"/>
                  </a:ext>
                </a:extLst>
              </a:tr>
              <a:tr h="669519">
                <a:tc>
                  <a:txBody>
                    <a:bodyPr/>
                    <a:lstStyle/>
                    <a:p>
                      <a:r>
                        <a:rPr lang="en-US" dirty="0" smtClean="0"/>
                        <a:t>Securing</a:t>
                      </a:r>
                      <a:r>
                        <a:rPr lang="en-US" baseline="0" dirty="0" smtClean="0"/>
                        <a:t> Body (screws)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826782"/>
                  </a:ext>
                </a:extLst>
              </a:tr>
              <a:tr h="669519">
                <a:tc>
                  <a:txBody>
                    <a:bodyPr/>
                    <a:lstStyle/>
                    <a:p>
                      <a:r>
                        <a:rPr lang="en-US" dirty="0" smtClean="0"/>
                        <a:t>Cutting Ailerons,</a:t>
                      </a:r>
                      <a:r>
                        <a:rPr lang="en-US" baseline="0" dirty="0" smtClean="0"/>
                        <a:t> Elevators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650639"/>
                  </a:ext>
                </a:extLst>
              </a:tr>
              <a:tr h="669519">
                <a:tc>
                  <a:txBody>
                    <a:bodyPr/>
                    <a:lstStyle/>
                    <a:p>
                      <a:r>
                        <a:rPr lang="en-US" dirty="0" smtClean="0"/>
                        <a:t>Securing</a:t>
                      </a:r>
                      <a:r>
                        <a:rPr lang="en-US" baseline="0" dirty="0" smtClean="0"/>
                        <a:t> Propeller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Yaqoub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934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&amp; Budget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January 31, 2017|  SAE Aero Micro Class  |  Team 18 | Josh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40" y="1236372"/>
            <a:ext cx="11198773" cy="3291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68" y="4687330"/>
            <a:ext cx="876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8: Schedule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January 31, 2017|  SAE Aero Micro Class  |  Team 18 |Yaqoub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049755" y="6172200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56147"/>
              </p:ext>
            </p:extLst>
          </p:nvPr>
        </p:nvGraphicFramePr>
        <p:xfrm>
          <a:off x="697091" y="1320225"/>
          <a:ext cx="7244184" cy="4675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1046">
                  <a:extLst>
                    <a:ext uri="{9D8B030D-6E8A-4147-A177-3AD203B41FA5}">
                      <a16:colId xmlns:a16="http://schemas.microsoft.com/office/drawing/2014/main" val="147205943"/>
                    </a:ext>
                  </a:extLst>
                </a:gridCol>
              </a:tblGrid>
              <a:tr h="320769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r>
                        <a:rPr lang="en-US" baseline="0" dirty="0" smtClean="0"/>
                        <a:t> = $1,500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</a:t>
                      </a:r>
                      <a:r>
                        <a:rPr lang="en-US" baseline="0" dirty="0" smtClean="0"/>
                        <a:t> to 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Anticipated Expenses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3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Registration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 Time payment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15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Hotels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$320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56916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Brushless</a:t>
                      </a:r>
                      <a:r>
                        <a:rPr lang="en-US" sz="1200" baseline="0" dirty="0" smtClean="0"/>
                        <a:t> Motor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Foam</a:t>
                      </a:r>
                      <a:r>
                        <a:rPr lang="en-US" sz="1200" baseline="0" dirty="0" smtClean="0"/>
                        <a:t> Sheet (4x8)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Carbon Fiber Rods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$6.5</a:t>
                      </a:r>
                      <a:r>
                        <a:rPr lang="en-US" sz="1200" baseline="0" dirty="0" smtClean="0"/>
                        <a:t> x 2 = </a:t>
                      </a:r>
                      <a:r>
                        <a:rPr lang="en-US" sz="1200" dirty="0" smtClean="0"/>
                        <a:t>$</a:t>
                      </a:r>
                      <a:r>
                        <a:rPr lang="en-US" sz="1200" baseline="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Carbon</a:t>
                      </a:r>
                      <a:r>
                        <a:rPr lang="en-US" sz="1200" baseline="0" dirty="0" smtClean="0"/>
                        <a:t> Fiber Tube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Servos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</a:t>
                      </a:r>
                      <a:r>
                        <a:rPr lang="en-US" sz="1200" baseline="0" dirty="0" smtClean="0"/>
                        <a:t> x 4 = $20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Cables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$2</a:t>
                      </a:r>
                      <a:r>
                        <a:rPr lang="en-US" sz="1200" baseline="0" dirty="0" smtClean="0"/>
                        <a:t> x 4 = $8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Set</a:t>
                      </a:r>
                      <a:r>
                        <a:rPr lang="en-US" sz="1200" baseline="0" dirty="0" smtClean="0"/>
                        <a:t> of Hinges (15)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Control</a:t>
                      </a:r>
                      <a:r>
                        <a:rPr lang="en-US" sz="1200" baseline="0" dirty="0" smtClean="0"/>
                        <a:t> Horns Set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Firewall/ Engine</a:t>
                      </a:r>
                      <a:r>
                        <a:rPr lang="en-US" sz="1200" baseline="0" dirty="0" smtClean="0"/>
                        <a:t> Mount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Miscellaneous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47870"/>
                  </a:ext>
                </a:extLst>
              </a:tr>
              <a:tr h="24600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 Spent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$1,094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$353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28013" y="1320225"/>
            <a:ext cx="2522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Total Spent (Anticipated and Actual Spent)</a:t>
            </a:r>
          </a:p>
          <a:p>
            <a:endParaRPr lang="en-US" dirty="0"/>
          </a:p>
          <a:p>
            <a:r>
              <a:rPr lang="en-US" dirty="0" smtClean="0"/>
              <a:t>$1,447</a:t>
            </a:r>
          </a:p>
          <a:p>
            <a:endParaRPr lang="en-US" u="sng" dirty="0"/>
          </a:p>
          <a:p>
            <a:r>
              <a:rPr lang="en-US" u="sng" dirty="0" smtClean="0"/>
              <a:t>Remaining Balance</a:t>
            </a:r>
          </a:p>
          <a:p>
            <a:endParaRPr lang="en-US" u="sng" dirty="0"/>
          </a:p>
          <a:p>
            <a:r>
              <a:rPr lang="en-US" dirty="0" smtClean="0"/>
              <a:t>$1,500 – $1,447 = </a:t>
            </a:r>
            <a:r>
              <a:rPr lang="en-US" b="1" dirty="0" smtClean="0"/>
              <a:t>$53</a:t>
            </a:r>
          </a:p>
          <a:p>
            <a:endParaRPr lang="en-US" b="1" dirty="0"/>
          </a:p>
          <a:p>
            <a:r>
              <a:rPr lang="en-US" dirty="0" smtClean="0"/>
              <a:t>Items in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 are new expenses added since ME 476C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1" y="327455"/>
            <a:ext cx="7687055" cy="90891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January 31, 2017  |  SAE Aero Micro Class  |  Team 18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755" y="6188075"/>
            <a:ext cx="1142245" cy="6699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2860</TotalTime>
  <Words>458</Words>
  <Application>Microsoft Office PowerPoint</Application>
  <PresentationFormat>Widescreen</PresentationFormat>
  <Paragraphs>124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Slice</vt:lpstr>
      <vt:lpstr>Sae – aero micro capstone</vt:lpstr>
      <vt:lpstr>Project Description</vt:lpstr>
      <vt:lpstr>Updates</vt:lpstr>
      <vt:lpstr>Updates</vt:lpstr>
      <vt:lpstr>Manufacturing</vt:lpstr>
      <vt:lpstr>Manufacturing</vt:lpstr>
      <vt:lpstr>Schedule &amp; Budget</vt:lpstr>
      <vt:lpstr>budget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Description</dc:title>
  <dc:creator>Microsoft account</dc:creator>
  <cp:lastModifiedBy>John Jacob Cowan</cp:lastModifiedBy>
  <cp:revision>52</cp:revision>
  <dcterms:created xsi:type="dcterms:W3CDTF">2016-09-23T07:24:45Z</dcterms:created>
  <dcterms:modified xsi:type="dcterms:W3CDTF">2017-01-30T18:51:55Z</dcterms:modified>
</cp:coreProperties>
</file>